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1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2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4530" y="5676534"/>
            <a:ext cx="3774755" cy="3774755"/>
            <a:chOff x="12024530" y="5676534"/>
            <a:chExt cx="3774755" cy="3774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4530" y="5676534"/>
              <a:ext cx="3774755" cy="3774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8570" y="0"/>
            <a:ext cx="5087144" cy="3829840"/>
            <a:chOff x="13198570" y="0"/>
            <a:chExt cx="5087144" cy="3829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3198570" y="0"/>
              <a:ext cx="5087144" cy="3829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762" y="2948808"/>
            <a:ext cx="4350003" cy="4350003"/>
            <a:chOff x="9504762" y="2948808"/>
            <a:chExt cx="4350003" cy="4350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4762" y="2948808"/>
              <a:ext cx="4350003" cy="4350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62535" y="5119048"/>
            <a:ext cx="8709105" cy="21429"/>
            <a:chOff x="7862535" y="5119048"/>
            <a:chExt cx="870910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2535" y="5119048"/>
              <a:ext cx="870910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5224" y="1859903"/>
            <a:ext cx="12795728" cy="52421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6345" y="5263849"/>
            <a:ext cx="3185231" cy="662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1680" y="2717715"/>
            <a:ext cx="11823975" cy="30061"/>
            <a:chOff x="5381680" y="2717715"/>
            <a:chExt cx="11823975" cy="30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1680" y="2717715"/>
              <a:ext cx="11823975" cy="30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92187" y="6130159"/>
            <a:ext cx="6377040" cy="30061"/>
            <a:chOff x="11292187" y="6130159"/>
            <a:chExt cx="6377040" cy="30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292187" y="6130159"/>
              <a:ext cx="6377040" cy="30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62314" y="3036116"/>
            <a:ext cx="6720407" cy="3162641"/>
            <a:chOff x="6762314" y="3036116"/>
            <a:chExt cx="6720407" cy="31626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2314" y="3036116"/>
              <a:ext cx="6720407" cy="3162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46250" y="6494007"/>
            <a:ext cx="5666620" cy="3163534"/>
            <a:chOff x="11546250" y="6494007"/>
            <a:chExt cx="5666620" cy="31635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6250" y="6494007"/>
              <a:ext cx="5666620" cy="3163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66110" y="6116673"/>
            <a:ext cx="6350069" cy="30061"/>
            <a:chOff x="5466110" y="6116673"/>
            <a:chExt cx="6350069" cy="300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466110" y="6116673"/>
              <a:ext cx="6350069" cy="300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72406" y="6130159"/>
            <a:ext cx="6377040" cy="30061"/>
            <a:chOff x="8372406" y="6130159"/>
            <a:chExt cx="6377040" cy="300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372406" y="6130159"/>
              <a:ext cx="6377040" cy="300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6792" y="5826472"/>
            <a:ext cx="7245988" cy="60123"/>
            <a:chOff x="1746792" y="5826472"/>
            <a:chExt cx="7245988" cy="601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46792" y="5826472"/>
              <a:ext cx="7245988" cy="601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19561" y="3682071"/>
            <a:ext cx="3527192" cy="162331"/>
            <a:chOff x="5519561" y="3682071"/>
            <a:chExt cx="3527192" cy="1623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9561" y="3682071"/>
              <a:ext cx="3527192" cy="1623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49570" y="3363319"/>
            <a:ext cx="2396288" cy="799833"/>
            <a:chOff x="8749570" y="3363319"/>
            <a:chExt cx="2396288" cy="7998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9570" y="3363319"/>
              <a:ext cx="2396288" cy="7998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43961" y="5305705"/>
            <a:ext cx="2166558" cy="162331"/>
            <a:chOff x="7543961" y="5305705"/>
            <a:chExt cx="2166558" cy="1623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3961" y="5305705"/>
              <a:ext cx="2166558" cy="1623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43548" y="4926453"/>
            <a:ext cx="2877407" cy="856903"/>
            <a:chOff x="8843548" y="4926453"/>
            <a:chExt cx="2877407" cy="8569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3548" y="4926453"/>
              <a:ext cx="2877407" cy="8569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87678" y="6806357"/>
            <a:ext cx="4209317" cy="162331"/>
            <a:chOff x="8287678" y="6806357"/>
            <a:chExt cx="4209317" cy="1623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87678" y="6806357"/>
              <a:ext cx="4209317" cy="1623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48727" y="5826472"/>
            <a:ext cx="7245988" cy="60123"/>
            <a:chOff x="13548727" y="5826472"/>
            <a:chExt cx="7245988" cy="6012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548727" y="5826472"/>
              <a:ext cx="7245988" cy="601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66754" y="6401146"/>
            <a:ext cx="2473469" cy="799833"/>
            <a:chOff x="11866754" y="6401146"/>
            <a:chExt cx="2473469" cy="7998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6754" y="6401146"/>
              <a:ext cx="2473469" cy="7998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46814" y="8100391"/>
            <a:ext cx="3113351" cy="162331"/>
            <a:chOff x="11546814" y="8100391"/>
            <a:chExt cx="3113351" cy="16233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46814" y="8100391"/>
              <a:ext cx="3113351" cy="1623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79560" y="7791921"/>
            <a:ext cx="2473469" cy="799833"/>
            <a:chOff x="14379560" y="7791921"/>
            <a:chExt cx="2473469" cy="79983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9560" y="7791921"/>
              <a:ext cx="2473469" cy="79983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95687" y="3383700"/>
            <a:ext cx="4167699" cy="95201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60001" y="2011093"/>
            <a:ext cx="3484213" cy="86192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84423" y="4796798"/>
            <a:ext cx="4847963" cy="130820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75690" y="6419817"/>
            <a:ext cx="2671747" cy="95201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5688" y="7804284"/>
            <a:ext cx="2681271" cy="95201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94820" y="1966188"/>
            <a:ext cx="3921842" cy="90140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04205" y="1966188"/>
            <a:ext cx="3921242" cy="90140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51779" y="1966188"/>
            <a:ext cx="3850185" cy="90140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84135" y="208683"/>
            <a:ext cx="3502065" cy="15820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448" y="196615"/>
            <a:ext cx="7758952" cy="15940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5044" y="2816305"/>
            <a:ext cx="3852175" cy="4785383"/>
            <a:chOff x="2685044" y="2816305"/>
            <a:chExt cx="3852175" cy="47853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5044" y="2816305"/>
              <a:ext cx="3852175" cy="4785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5044" y="2816305"/>
            <a:ext cx="1548552" cy="817997"/>
            <a:chOff x="2685044" y="2816305"/>
            <a:chExt cx="1548552" cy="8179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5044" y="2816305"/>
              <a:ext cx="1548552" cy="8179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9977" y="2783206"/>
            <a:ext cx="1025030" cy="962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34248" y="2816305"/>
            <a:ext cx="3852175" cy="4785383"/>
            <a:chOff x="6934248" y="2816305"/>
            <a:chExt cx="3852175" cy="47853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248" y="2816305"/>
              <a:ext cx="3852175" cy="4785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4248" y="2816305"/>
            <a:ext cx="1548552" cy="817997"/>
            <a:chOff x="6934248" y="2816305"/>
            <a:chExt cx="1548552" cy="817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248" y="2816305"/>
              <a:ext cx="1548552" cy="817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8878" y="4324116"/>
            <a:ext cx="744505" cy="744505"/>
            <a:chOff x="4238878" y="4324116"/>
            <a:chExt cx="744505" cy="7445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8878" y="4324116"/>
              <a:ext cx="744505" cy="7445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9177" y="2783210"/>
            <a:ext cx="1025030" cy="9624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73557" y="4490001"/>
            <a:ext cx="292595" cy="412736"/>
            <a:chOff x="4473557" y="4490001"/>
            <a:chExt cx="292595" cy="4127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3557" y="4490001"/>
              <a:ext cx="292595" cy="412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83453" y="2816305"/>
            <a:ext cx="3852175" cy="4785383"/>
            <a:chOff x="11183453" y="2816305"/>
            <a:chExt cx="3852175" cy="47853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3453" y="2816305"/>
              <a:ext cx="3852175" cy="4785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3453" y="2816305"/>
            <a:ext cx="1548552" cy="817997"/>
            <a:chOff x="11183453" y="2816305"/>
            <a:chExt cx="1548552" cy="8179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3453" y="2816305"/>
              <a:ext cx="1548552" cy="8179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37288" y="4324116"/>
            <a:ext cx="744505" cy="744505"/>
            <a:chOff x="12737288" y="4324116"/>
            <a:chExt cx="744505" cy="7445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37288" y="4324116"/>
              <a:ext cx="744505" cy="7445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28352" y="2783210"/>
            <a:ext cx="1025030" cy="9624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916257" y="4507687"/>
            <a:ext cx="377363" cy="377363"/>
            <a:chOff x="12916257" y="4507687"/>
            <a:chExt cx="377363" cy="37736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16257" y="4507687"/>
              <a:ext cx="377363" cy="37736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0421" y="5181676"/>
            <a:ext cx="3978757" cy="12905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15890" y="6032034"/>
            <a:ext cx="3997954" cy="163287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81128" y="6028834"/>
            <a:ext cx="3884554" cy="16292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7599" y="5172152"/>
            <a:ext cx="4036168" cy="12905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75286" y="6108522"/>
            <a:ext cx="8466954" cy="121258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88083" y="4324116"/>
            <a:ext cx="744505" cy="744505"/>
            <a:chOff x="8488083" y="4324116"/>
            <a:chExt cx="744505" cy="7445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8083" y="4324116"/>
              <a:ext cx="744505" cy="7445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37925" y="4561209"/>
            <a:ext cx="469034" cy="252777"/>
            <a:chOff x="8637925" y="4561209"/>
            <a:chExt cx="469034" cy="25277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37925" y="4561209"/>
              <a:ext cx="469034" cy="25277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85013" y="5109666"/>
            <a:ext cx="4559672" cy="13291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9048" y="-67099"/>
            <a:ext cx="24114286" cy="9976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8571" y="7467784"/>
            <a:ext cx="3442944" cy="1087857"/>
            <a:chOff x="5268571" y="7467784"/>
            <a:chExt cx="3442944" cy="1087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571" y="7467784"/>
              <a:ext cx="3442944" cy="1087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6667" y="7467784"/>
            <a:ext cx="8520000" cy="1087857"/>
            <a:chOff x="8786667" y="7467784"/>
            <a:chExt cx="8520000" cy="1087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6667" y="7467784"/>
              <a:ext cx="8520000" cy="1087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7252" y="7631786"/>
            <a:ext cx="1406908" cy="9245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2471" y="7501204"/>
            <a:ext cx="6852554" cy="12092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03" y="11923"/>
            <a:ext cx="7758952" cy="15940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96080" y="5676534"/>
            <a:ext cx="3774755" cy="3774755"/>
            <a:chOff x="13196080" y="5676534"/>
            <a:chExt cx="3774755" cy="3774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6080" y="5676534"/>
              <a:ext cx="3774755" cy="3774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8570" y="0"/>
            <a:ext cx="5087144" cy="3829840"/>
            <a:chOff x="13198570" y="0"/>
            <a:chExt cx="5087144" cy="3829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3198570" y="0"/>
              <a:ext cx="5087144" cy="3829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6311" y="2948808"/>
            <a:ext cx="4350003" cy="4350003"/>
            <a:chOff x="10676311" y="2948808"/>
            <a:chExt cx="4350003" cy="4350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6311" y="2948808"/>
              <a:ext cx="4350003" cy="43500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119" y="2908481"/>
            <a:ext cx="9020141" cy="46279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5850" y="1002738"/>
            <a:ext cx="8675919" cy="8561373"/>
            <a:chOff x="5505850" y="1002738"/>
            <a:chExt cx="8675919" cy="85613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33359" y="2806873"/>
              <a:ext cx="1744156" cy="22385"/>
              <a:chOff x="9933359" y="2806873"/>
              <a:chExt cx="1744156" cy="2238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9933359" y="2806873"/>
                <a:ext cx="1744156" cy="2238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794245" y="1945988"/>
              <a:ext cx="1757819" cy="1757819"/>
              <a:chOff x="10794245" y="1945988"/>
              <a:chExt cx="1757819" cy="17578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794245" y="1945988"/>
                <a:ext cx="1757819" cy="17578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44964" y="2831123"/>
              <a:ext cx="1744156" cy="22385"/>
              <a:chOff x="4644964" y="2831123"/>
              <a:chExt cx="1744156" cy="2238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4644964" y="2831123"/>
                <a:ext cx="1744156" cy="223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715851" y="6913220"/>
              <a:ext cx="1696040" cy="1696040"/>
              <a:chOff x="5715851" y="6913220"/>
              <a:chExt cx="1696040" cy="16960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15851" y="6913220"/>
                <a:ext cx="1696040" cy="16960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15695" y="7848535"/>
              <a:ext cx="2184774" cy="22385"/>
              <a:chOff x="5415695" y="7848535"/>
              <a:chExt cx="2184774" cy="223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580000">
                <a:off x="5415695" y="7848535"/>
                <a:ext cx="2184774" cy="223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736837" y="6785931"/>
              <a:ext cx="1815227" cy="1815227"/>
              <a:chOff x="10736837" y="6785931"/>
              <a:chExt cx="1815227" cy="18152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36837" y="6785931"/>
                <a:ext cx="1815227" cy="181522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736837" y="7669973"/>
              <a:ext cx="1212820" cy="22385"/>
              <a:chOff x="10736837" y="7669973"/>
              <a:chExt cx="1212820" cy="223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736837" y="7669973"/>
                <a:ext cx="1212820" cy="2238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6608" y="3954808"/>
              <a:ext cx="1853716" cy="102949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6980" y="795806"/>
              <a:ext cx="771509" cy="96790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14516" y="795809"/>
              <a:ext cx="838176" cy="96790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4143" y="3954808"/>
              <a:ext cx="2636335" cy="10294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6840" y="5721754"/>
              <a:ext cx="857223" cy="96790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6466" y="8880752"/>
              <a:ext cx="1947964" cy="104150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98407" y="8840965"/>
              <a:ext cx="3865612" cy="106927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27827" y="5721754"/>
              <a:ext cx="857223" cy="9679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527" y="27162"/>
            <a:ext cx="2296294" cy="17333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527" y="27162"/>
            <a:ext cx="3406522" cy="17333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21017" y="3451318"/>
            <a:ext cx="3789265" cy="4109068"/>
            <a:chOff x="2321017" y="3451318"/>
            <a:chExt cx="3789265" cy="41090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1017" y="3451318"/>
              <a:ext cx="3789265" cy="4109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21293" y="3060566"/>
            <a:ext cx="1249539" cy="1249539"/>
            <a:chOff x="2721293" y="3060566"/>
            <a:chExt cx="1249539" cy="12495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1293" y="3060566"/>
              <a:ext cx="1249539" cy="12495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5796" y="2565386"/>
            <a:ext cx="2564597" cy="2400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4827" y="4348365"/>
            <a:ext cx="3507097" cy="14396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5537" y="5508897"/>
            <a:ext cx="3036931" cy="12126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83485" y="5285319"/>
            <a:ext cx="2019310" cy="140093"/>
            <a:chOff x="3583485" y="5285319"/>
            <a:chExt cx="2019310" cy="140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3485" y="5285319"/>
              <a:ext cx="2019310" cy="1400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7449" y="3451318"/>
            <a:ext cx="3789265" cy="4109068"/>
            <a:chOff x="5517449" y="3451318"/>
            <a:chExt cx="3789265" cy="41090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7449" y="3451318"/>
              <a:ext cx="3789265" cy="41090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7725" y="3060566"/>
            <a:ext cx="1249539" cy="1249539"/>
            <a:chOff x="5917725" y="3060566"/>
            <a:chExt cx="1249539" cy="12495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7725" y="3060566"/>
              <a:ext cx="1249539" cy="12495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40324" y="2565386"/>
            <a:ext cx="2516978" cy="24009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03228" y="4238514"/>
            <a:ext cx="3124506" cy="15451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33417" y="5552703"/>
            <a:ext cx="2817646" cy="12126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79917" y="5285319"/>
            <a:ext cx="2019310" cy="140093"/>
            <a:chOff x="6779917" y="5285319"/>
            <a:chExt cx="2019310" cy="1400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79917" y="5285319"/>
              <a:ext cx="2019310" cy="1400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74549" y="3451318"/>
            <a:ext cx="3789265" cy="4109068"/>
            <a:chOff x="8674549" y="3451318"/>
            <a:chExt cx="3789265" cy="41090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4549" y="3451318"/>
              <a:ext cx="3789265" cy="4109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74825" y="3060566"/>
            <a:ext cx="1249539" cy="1249539"/>
            <a:chOff x="9074825" y="3060566"/>
            <a:chExt cx="1249539" cy="12495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74825" y="3060566"/>
              <a:ext cx="1249539" cy="124953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7900" y="2565386"/>
            <a:ext cx="2545549" cy="24009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20285" y="4228990"/>
            <a:ext cx="2890687" cy="154510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60573" y="5628893"/>
            <a:ext cx="2438627" cy="806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37017" y="5285319"/>
            <a:ext cx="2019310" cy="140093"/>
            <a:chOff x="9937017" y="5285319"/>
            <a:chExt cx="2019310" cy="1400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7017" y="5285319"/>
              <a:ext cx="2019310" cy="1400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09718" y="3451318"/>
            <a:ext cx="3789265" cy="4109068"/>
            <a:chOff x="11809718" y="3451318"/>
            <a:chExt cx="3789265" cy="41090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09718" y="3451318"/>
              <a:ext cx="3789265" cy="41090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09993" y="3060566"/>
            <a:ext cx="1249539" cy="1249539"/>
            <a:chOff x="12209993" y="3060566"/>
            <a:chExt cx="1249539" cy="12495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09993" y="3060566"/>
              <a:ext cx="1249539" cy="124953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61164" y="2584433"/>
            <a:ext cx="2440788" cy="236283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75476" y="4241514"/>
            <a:ext cx="2675666" cy="15170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99951" y="5524132"/>
            <a:ext cx="3104577" cy="12126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072186" y="5285319"/>
            <a:ext cx="2019310" cy="140093"/>
            <a:chOff x="13072186" y="5285319"/>
            <a:chExt cx="2019310" cy="1400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2186" y="5285319"/>
              <a:ext cx="2019310" cy="140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7118" y="2278095"/>
            <a:ext cx="6171429" cy="6171429"/>
            <a:chOff x="1247118" y="2278095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7118" y="2278095"/>
              <a:ext cx="6171429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03" y="11924"/>
            <a:ext cx="4398789" cy="157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8991" y="4031128"/>
            <a:ext cx="9551456" cy="16059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5565" y="5633450"/>
            <a:ext cx="9273341" cy="24445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64192" y="4192007"/>
            <a:ext cx="10500188" cy="6093708"/>
            <a:chOff x="3664192" y="4192007"/>
            <a:chExt cx="10500188" cy="6093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4192" y="4192007"/>
              <a:ext cx="10500188" cy="60937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68354" y="4374864"/>
            <a:ext cx="3478241" cy="3496470"/>
            <a:chOff x="2368354" y="4374864"/>
            <a:chExt cx="3478241" cy="34964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8354" y="4374864"/>
              <a:ext cx="3478241" cy="34964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4771" y="3103641"/>
            <a:ext cx="3478241" cy="3128707"/>
            <a:chOff x="5164771" y="3103641"/>
            <a:chExt cx="3478241" cy="3128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4771" y="3103641"/>
              <a:ext cx="3478241" cy="3128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3011" y="2517379"/>
            <a:ext cx="3478241" cy="3714969"/>
            <a:chOff x="8643011" y="2517379"/>
            <a:chExt cx="3478241" cy="37149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3011" y="2517379"/>
              <a:ext cx="3478241" cy="37149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31720" y="3996272"/>
            <a:ext cx="3478241" cy="3714969"/>
            <a:chOff x="12031720" y="3996272"/>
            <a:chExt cx="3478241" cy="37149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1720" y="3996272"/>
              <a:ext cx="3478241" cy="37149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23646" y="7231241"/>
            <a:ext cx="693333" cy="693333"/>
            <a:chOff x="4323646" y="7231241"/>
            <a:chExt cx="693333" cy="69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3646" y="7231241"/>
              <a:ext cx="693333" cy="69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53169" y="7356956"/>
            <a:ext cx="434286" cy="434286"/>
            <a:chOff x="4453169" y="7356956"/>
            <a:chExt cx="434286" cy="43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3169" y="7356956"/>
              <a:ext cx="434286" cy="43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66521" y="5719079"/>
            <a:ext cx="693333" cy="693333"/>
            <a:chOff x="7066521" y="5719079"/>
            <a:chExt cx="693333" cy="6933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6521" y="5719079"/>
              <a:ext cx="693333" cy="69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96045" y="5844793"/>
            <a:ext cx="434286" cy="434286"/>
            <a:chOff x="7196045" y="5844793"/>
            <a:chExt cx="434286" cy="43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6045" y="5844793"/>
              <a:ext cx="434286" cy="43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35465" y="5661936"/>
            <a:ext cx="693333" cy="693333"/>
            <a:chOff x="10035465" y="5661936"/>
            <a:chExt cx="693333" cy="6933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5465" y="5661936"/>
              <a:ext cx="693333" cy="69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64989" y="5787651"/>
            <a:ext cx="434286" cy="434286"/>
            <a:chOff x="10164989" y="5787651"/>
            <a:chExt cx="434286" cy="43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4989" y="5787651"/>
              <a:ext cx="434286" cy="43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15836" y="7254098"/>
            <a:ext cx="693333" cy="693333"/>
            <a:chOff x="12815836" y="7254098"/>
            <a:chExt cx="693333" cy="69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15836" y="7254098"/>
              <a:ext cx="693333" cy="693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45360" y="7379813"/>
            <a:ext cx="434286" cy="434286"/>
            <a:chOff x="12945360" y="7379813"/>
            <a:chExt cx="434286" cy="43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45360" y="7379813"/>
              <a:ext cx="434286" cy="4342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16247" y="8619314"/>
            <a:ext cx="6248183" cy="173450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45672" y="2780078"/>
            <a:ext cx="2826160" cy="180477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91386" y="3804738"/>
            <a:ext cx="2971265" cy="178573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08836" y="5902493"/>
            <a:ext cx="2791817" cy="212459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3585" y="4465451"/>
            <a:ext cx="5822355" cy="164954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75792" y="5912019"/>
            <a:ext cx="6606716" cy="189045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85871" y="4421258"/>
            <a:ext cx="3155873" cy="193204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27522" y="3568826"/>
            <a:ext cx="3077579" cy="179525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61483" y="6521827"/>
            <a:ext cx="3352060" cy="174939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003" y="11924"/>
            <a:ext cx="6632846" cy="15714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824" y="2849374"/>
            <a:ext cx="6930789" cy="12485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812" y="5504183"/>
            <a:ext cx="6019989" cy="23295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306" y="1921772"/>
            <a:ext cx="1338822" cy="278163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306" y="4548009"/>
            <a:ext cx="1338822" cy="2781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52379" y="722232"/>
            <a:ext cx="7860954" cy="8841251"/>
            <a:chOff x="9952379" y="722232"/>
            <a:chExt cx="7860954" cy="88412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2379" y="722232"/>
              <a:ext cx="7860954" cy="88412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9487" y="219282"/>
            <a:ext cx="8688313" cy="15714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7551" y="4535854"/>
            <a:ext cx="207429" cy="198097"/>
            <a:chOff x="1499238" y="4365714"/>
            <a:chExt cx="207429" cy="198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238" y="4365714"/>
              <a:ext cx="207429" cy="198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316" y="182064"/>
            <a:ext cx="6660084" cy="157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697" y="1416552"/>
            <a:ext cx="5505237" cy="21165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0792" y="4140621"/>
            <a:ext cx="2738408" cy="12485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7551" y="5192996"/>
            <a:ext cx="207429" cy="198097"/>
            <a:chOff x="1499238" y="5022856"/>
            <a:chExt cx="207429" cy="1980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238" y="5022856"/>
              <a:ext cx="207429" cy="1980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0792" y="4797762"/>
            <a:ext cx="2334837" cy="124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7551" y="5850135"/>
            <a:ext cx="207429" cy="198097"/>
            <a:chOff x="1499238" y="5679995"/>
            <a:chExt cx="207429" cy="198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238" y="5679995"/>
              <a:ext cx="207429" cy="198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9321" y="7274503"/>
            <a:ext cx="170366" cy="162702"/>
            <a:chOff x="2631008" y="7104363"/>
            <a:chExt cx="170366" cy="1627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1008" y="7104363"/>
              <a:ext cx="170366" cy="1627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59321" y="7604823"/>
            <a:ext cx="170366" cy="162702"/>
            <a:chOff x="2631008" y="7434683"/>
            <a:chExt cx="170366" cy="1627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1008" y="7434683"/>
              <a:ext cx="170366" cy="162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59321" y="7952598"/>
            <a:ext cx="170366" cy="162702"/>
            <a:chOff x="2631008" y="7782458"/>
            <a:chExt cx="170366" cy="1627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1008" y="7782458"/>
              <a:ext cx="170366" cy="16270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9840" y="5454905"/>
            <a:ext cx="2296741" cy="12485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27551" y="6507276"/>
            <a:ext cx="207429" cy="198097"/>
            <a:chOff x="1499238" y="6337136"/>
            <a:chExt cx="207429" cy="1980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238" y="6337136"/>
              <a:ext cx="207429" cy="19809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9363" y="6158714"/>
            <a:ext cx="2792608" cy="1217132"/>
          </a:xfrm>
          <a:prstGeom prst="rect">
            <a:avLst/>
          </a:prstGeom>
        </p:spPr>
      </p:pic>
      <p:pic>
        <p:nvPicPr>
          <p:cNvPr id="2" name="동영상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3846" r="3846"/>
          <a:stretch/>
        </p:blipFill>
        <p:spPr>
          <a:xfrm>
            <a:off x="9906000" y="575603"/>
            <a:ext cx="5943600" cy="9286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59709" y="229598"/>
            <a:ext cx="5677623" cy="8729421"/>
            <a:chOff x="7859709" y="229598"/>
            <a:chExt cx="5677623" cy="8729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9709" y="229598"/>
              <a:ext cx="5677623" cy="87294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12477259" y="1775990"/>
            <a:ext cx="5450291" cy="8125815"/>
            <a:chOff x="12477259" y="1775990"/>
            <a:chExt cx="5450291" cy="81258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7259" y="1775990"/>
              <a:ext cx="5450291" cy="81258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506249" y="7975025"/>
            <a:ext cx="1667405" cy="1926779"/>
            <a:chOff x="506249" y="7975025"/>
            <a:chExt cx="1667405" cy="1926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249" y="7975025"/>
              <a:ext cx="1667405" cy="1926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3806" y="7816963"/>
            <a:ext cx="2234740" cy="2234740"/>
            <a:chOff x="1783806" y="7816963"/>
            <a:chExt cx="2234740" cy="22347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806" y="7816963"/>
              <a:ext cx="2234740" cy="22347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18577" y="2823839"/>
            <a:ext cx="1891203" cy="24289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259" y="2777555"/>
            <a:ext cx="4541894" cy="17809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4550" y="1790697"/>
            <a:ext cx="1338822" cy="28194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72620" y="-1372802"/>
            <a:ext cx="5364813" cy="75237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735" y="192648"/>
            <a:ext cx="6915465" cy="15714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830" y="1388346"/>
            <a:ext cx="4362532" cy="14954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582" y="191502"/>
            <a:ext cx="6762218" cy="157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915" y="1393143"/>
            <a:ext cx="2771256" cy="15179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77817" y="4545292"/>
            <a:ext cx="207429" cy="198097"/>
            <a:chOff x="1499238" y="4365714"/>
            <a:chExt cx="207429" cy="1980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9238" y="4365714"/>
              <a:ext cx="207429" cy="1980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582" y="4091428"/>
            <a:ext cx="1411027" cy="1294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77817" y="5202434"/>
            <a:ext cx="207429" cy="198097"/>
            <a:chOff x="1499238" y="5022856"/>
            <a:chExt cx="207429" cy="1980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9238" y="5022856"/>
              <a:ext cx="207429" cy="1980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0106" y="4748571"/>
            <a:ext cx="2141665" cy="13044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7817" y="5859573"/>
            <a:ext cx="207429" cy="198097"/>
            <a:chOff x="1499238" y="5679995"/>
            <a:chExt cx="207429" cy="198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9238" y="5679995"/>
              <a:ext cx="207429" cy="198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09587" y="6588702"/>
            <a:ext cx="170366" cy="162702"/>
            <a:chOff x="2631008" y="6409124"/>
            <a:chExt cx="170366" cy="1627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1008" y="6409124"/>
              <a:ext cx="170366" cy="1627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09587" y="6919023"/>
            <a:ext cx="170366" cy="162702"/>
            <a:chOff x="2631008" y="6739445"/>
            <a:chExt cx="170366" cy="1627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1008" y="6739445"/>
              <a:ext cx="170366" cy="162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9587" y="7266798"/>
            <a:ext cx="170366" cy="162702"/>
            <a:chOff x="2631008" y="7087220"/>
            <a:chExt cx="170366" cy="1627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1008" y="7087220"/>
              <a:ext cx="170366" cy="16270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91058" y="5405714"/>
            <a:ext cx="2687941" cy="1304446"/>
          </a:xfrm>
          <a:prstGeom prst="rect">
            <a:avLst/>
          </a:prstGeom>
        </p:spPr>
      </p:pic>
      <p:pic>
        <p:nvPicPr>
          <p:cNvPr id="4" name="동영상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2500" r="32500"/>
          <a:stretch/>
        </p:blipFill>
        <p:spPr>
          <a:xfrm>
            <a:off x="9829800" y="495300"/>
            <a:ext cx="5791200" cy="9365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km</cp:lastModifiedBy>
  <cp:revision>3</cp:revision>
  <dcterms:created xsi:type="dcterms:W3CDTF">2023-10-26T08:45:42Z</dcterms:created>
  <dcterms:modified xsi:type="dcterms:W3CDTF">2023-10-25T23:49:12Z</dcterms:modified>
</cp:coreProperties>
</file>